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B2F6-AFBA-4389-9CF8-BE71FBCD302C}" type="datetimeFigureOut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B6C5-EE08-4C53-859B-3E69058A1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073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B2F6-AFBA-4389-9CF8-BE71FBCD302C}" type="datetimeFigureOut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B6C5-EE08-4C53-859B-3E69058A1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479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B2F6-AFBA-4389-9CF8-BE71FBCD302C}" type="datetimeFigureOut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B6C5-EE08-4C53-859B-3E69058A1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405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B2F6-AFBA-4389-9CF8-BE71FBCD302C}" type="datetimeFigureOut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B6C5-EE08-4C53-859B-3E69058A1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819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B2F6-AFBA-4389-9CF8-BE71FBCD302C}" type="datetimeFigureOut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B6C5-EE08-4C53-859B-3E69058A1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129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B2F6-AFBA-4389-9CF8-BE71FBCD302C}" type="datetimeFigureOut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B6C5-EE08-4C53-859B-3E69058A1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81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B2F6-AFBA-4389-9CF8-BE71FBCD302C}" type="datetimeFigureOut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B6C5-EE08-4C53-859B-3E69058A1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60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B2F6-AFBA-4389-9CF8-BE71FBCD302C}" type="datetimeFigureOut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B6C5-EE08-4C53-859B-3E69058A1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101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B2F6-AFBA-4389-9CF8-BE71FBCD302C}" type="datetimeFigureOut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B6C5-EE08-4C53-859B-3E69058A1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985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B2F6-AFBA-4389-9CF8-BE71FBCD302C}" type="datetimeFigureOut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B6C5-EE08-4C53-859B-3E69058A1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53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B2F6-AFBA-4389-9CF8-BE71FBCD302C}" type="datetimeFigureOut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B6C5-EE08-4C53-859B-3E69058A1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306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5B2F6-AFBA-4389-9CF8-BE71FBCD302C}" type="datetimeFigureOut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2B6C5-EE08-4C53-859B-3E69058A1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833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32418" y="298893"/>
            <a:ext cx="3550276" cy="1118561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ただ今準備中</a:t>
            </a:r>
            <a:endParaRPr kumimoji="1" lang="ja-JP" altLang="en-US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92180" y="5057351"/>
            <a:ext cx="9144000" cy="1655762"/>
          </a:xfrm>
        </p:spPr>
        <p:txBody>
          <a:bodyPr/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Ｕプロ恒例のイベントに向けて各スタッフが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走り回っております。　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準備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ができ次第　詳細をお知らせいたします。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266" y="298893"/>
            <a:ext cx="6775081" cy="4521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942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Calibri Light</vt:lpstr>
      <vt:lpstr>Office テーマ</vt:lpstr>
      <vt:lpstr>ただ今準備中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Uプロイ</dc:title>
  <dc:creator>kunihiro kubota</dc:creator>
  <cp:lastModifiedBy>kunihiro kubota</cp:lastModifiedBy>
  <cp:revision>2</cp:revision>
  <dcterms:created xsi:type="dcterms:W3CDTF">2016-04-15T02:13:43Z</dcterms:created>
  <dcterms:modified xsi:type="dcterms:W3CDTF">2016-04-15T02:30:01Z</dcterms:modified>
</cp:coreProperties>
</file>