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45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97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2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0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16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24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23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74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58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24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27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1A19-A12D-4EF0-909C-A2BC77708A3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6DCAC-213F-4AFD-A52A-F5CFF7CD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28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00283" y="-180304"/>
            <a:ext cx="5379077" cy="118444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二人乗りタンデムで頑張っております。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49602" y="3957135"/>
            <a:ext cx="4301362" cy="1183514"/>
          </a:xfrm>
        </p:spPr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親子でいい汗かいてます。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5" t="13146" r="15958" b="2348"/>
          <a:stretch/>
        </p:blipFill>
        <p:spPr>
          <a:xfrm>
            <a:off x="853734" y="257164"/>
            <a:ext cx="4677360" cy="30651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4" r="37135"/>
          <a:stretch/>
        </p:blipFill>
        <p:spPr>
          <a:xfrm>
            <a:off x="7580597" y="3443737"/>
            <a:ext cx="4010387" cy="31135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" y="4471684"/>
            <a:ext cx="3576291" cy="23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4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Ｐゴシック</vt:lpstr>
      <vt:lpstr>Arial</vt:lpstr>
      <vt:lpstr>Calibri</vt:lpstr>
      <vt:lpstr>Calibri Light</vt:lpstr>
      <vt:lpstr>Office テーマ</vt:lpstr>
      <vt:lpstr>二人乗りタンデムで頑張っております。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二人乗りタンデムで頑張っております</dc:title>
  <dc:creator>kunihiro kubota</dc:creator>
  <cp:lastModifiedBy>kunihiro kubota</cp:lastModifiedBy>
  <cp:revision>3</cp:revision>
  <dcterms:created xsi:type="dcterms:W3CDTF">2016-06-13T04:18:40Z</dcterms:created>
  <dcterms:modified xsi:type="dcterms:W3CDTF">2016-06-13T04:34:26Z</dcterms:modified>
</cp:coreProperties>
</file>